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0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Renacimiento. Aspectos generales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Nueva concepción del hombre</a:t>
            </a: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educación renacentista</a:t>
            </a: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cortesano</a:t>
            </a: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dama</a:t>
            </a: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amor</a:t>
            </a: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naturaleza</a:t>
            </a: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relación con Dios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Renacimiento y Edad Media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3 Marcador de contenido" descr="da-vinc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132856"/>
            <a:ext cx="3333750" cy="3390900"/>
          </a:xfrm>
        </p:spPr>
      </p:pic>
      <p:pic>
        <p:nvPicPr>
          <p:cNvPr id="5" name="4 Imagen" descr="T en 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2132856"/>
            <a:ext cx="3353552" cy="33535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Mapa de la literatura renacentista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poesía española del Renacimiento:</a:t>
            </a:r>
          </a:p>
          <a:p>
            <a:pPr>
              <a:buNone/>
            </a:pPr>
            <a:r>
              <a:rPr lang="es-E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1.1. Garcilaso de la Vega.</a:t>
            </a:r>
          </a:p>
          <a:p>
            <a:pPr>
              <a:buNone/>
            </a:pPr>
            <a:r>
              <a:rPr lang="es-E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1.2. La poesía ascética y mística: fray Luis de León y San 	        Juan de la Cruz.</a:t>
            </a:r>
          </a:p>
          <a:p>
            <a:pPr>
              <a:buNone/>
            </a:pPr>
            <a:endParaRPr lang="es-ES" sz="24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La prosa española del Renacimiento:</a:t>
            </a:r>
          </a:p>
          <a:p>
            <a:pPr>
              <a:buNone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2.1. La novela picaresca: </a:t>
            </a:r>
            <a:r>
              <a:rPr lang="es-ES" sz="24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vida de Lazarillo de Tormes.</a:t>
            </a:r>
          </a:p>
          <a:p>
            <a:pPr>
              <a:buNone/>
            </a:pPr>
            <a:r>
              <a:rPr lang="es-ES" sz="24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2.2. Otras manifestaciones: la novela pastoril y las 	   	        novelas de caballerías.</a:t>
            </a:r>
          </a:p>
          <a:p>
            <a:pPr>
              <a:buNone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2.3. El Quijote.</a:t>
            </a: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61</TotalTime>
  <Words>39</Words>
  <Application>Microsoft Office PowerPoint</Application>
  <PresentationFormat>Presentación en pantalla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El Renacimiento. Aspectos generales</vt:lpstr>
      <vt:lpstr>Renacimiento y Edad Media</vt:lpstr>
      <vt:lpstr>Mapa de la literatura renacentista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Juan</cp:lastModifiedBy>
  <cp:revision>9</cp:revision>
  <dcterms:created xsi:type="dcterms:W3CDTF">2012-04-17T11:41:21Z</dcterms:created>
  <dcterms:modified xsi:type="dcterms:W3CDTF">2012-04-25T10:36:45Z</dcterms:modified>
</cp:coreProperties>
</file>